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IBM Plex Sans" panose="020B0503050203000203" pitchFamily="34" charset="0"/>
      <p:regular r:id="rId6"/>
      <p:bold r:id="rId7"/>
      <p:italic r:id="rId8"/>
      <p:boldItalic r:id="rId9"/>
    </p:embeddedFont>
    <p:embeddedFont>
      <p:font typeface="IBM Plex Sans Bold" panose="020B0803050203000203" pitchFamily="3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5" name="TextBox 5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13715659" y="8461242"/>
            <a:ext cx="3543641" cy="1054233"/>
          </a:xfrm>
          <a:custGeom>
            <a:avLst/>
            <a:gdLst/>
            <a:ahLst/>
            <a:cxnLst/>
            <a:rect l="l" t="t" r="r" b="b"/>
            <a:pathLst>
              <a:path w="3543641" h="1054233">
                <a:moveTo>
                  <a:pt x="0" y="0"/>
                </a:moveTo>
                <a:lnTo>
                  <a:pt x="3543641" y="0"/>
                </a:lnTo>
                <a:lnTo>
                  <a:pt x="3543641" y="1054233"/>
                </a:lnTo>
                <a:lnTo>
                  <a:pt x="0" y="1054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/>
          <p:nvPr/>
        </p:nvGrpSpPr>
        <p:grpSpPr>
          <a:xfrm>
            <a:off x="3183557" y="3693911"/>
            <a:ext cx="11920887" cy="2899179"/>
            <a:chOff x="0" y="0"/>
            <a:chExt cx="15894516" cy="3865572"/>
          </a:xfrm>
        </p:grpSpPr>
        <p:sp>
          <p:nvSpPr>
            <p:cNvPr id="9" name="TextBox 9"/>
            <p:cNvSpPr txBox="1"/>
            <p:nvPr/>
          </p:nvSpPr>
          <p:spPr>
            <a:xfrm>
              <a:off x="0" y="3029065"/>
              <a:ext cx="1589451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Diagnóstico de Avarias em Veículos Ligeiros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8092"/>
              <a:ext cx="15894516" cy="2400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Diagnostic8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13368">
            <a:off x="-1626894" y="3866029"/>
            <a:ext cx="7436427" cy="8610600"/>
          </a:xfrm>
          <a:custGeom>
            <a:avLst/>
            <a:gdLst/>
            <a:ahLst/>
            <a:cxnLst/>
            <a:rect l="l" t="t" r="r" b="b"/>
            <a:pathLst>
              <a:path w="7436427" h="8610600">
                <a:moveTo>
                  <a:pt x="0" y="0"/>
                </a:moveTo>
                <a:lnTo>
                  <a:pt x="7436427" y="0"/>
                </a:lnTo>
                <a:lnTo>
                  <a:pt x="7436427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7483" y="9124950"/>
            <a:ext cx="712685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 de Diagnóstico </a:t>
            </a:r>
          </a:p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 Módulos de Explicação</a:t>
            </a:r>
          </a:p>
        </p:txBody>
      </p:sp>
      <p:sp>
        <p:nvSpPr>
          <p:cNvPr id="5" name="Freeform 5"/>
          <p:cNvSpPr/>
          <p:nvPr/>
        </p:nvSpPr>
        <p:spPr>
          <a:xfrm>
            <a:off x="824608" y="8610600"/>
            <a:ext cx="1029179" cy="1029179"/>
          </a:xfrm>
          <a:custGeom>
            <a:avLst/>
            <a:gdLst/>
            <a:ahLst/>
            <a:cxnLst/>
            <a:rect l="l" t="t" r="r" b="b"/>
            <a:pathLst>
              <a:path w="1029179" h="1029179">
                <a:moveTo>
                  <a:pt x="0" y="0"/>
                </a:moveTo>
                <a:lnTo>
                  <a:pt x="1029179" y="0"/>
                </a:lnTo>
                <a:lnTo>
                  <a:pt x="1029179" y="1029179"/>
                </a:lnTo>
                <a:lnTo>
                  <a:pt x="0" y="1029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6" name="Group 6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7" name="TextBox 7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Freeform 9"/>
          <p:cNvSpPr/>
          <p:nvPr/>
        </p:nvSpPr>
        <p:spPr>
          <a:xfrm>
            <a:off x="7286058" y="29807"/>
            <a:ext cx="10012058" cy="10257193"/>
          </a:xfrm>
          <a:custGeom>
            <a:avLst/>
            <a:gdLst/>
            <a:ahLst/>
            <a:cxnLst/>
            <a:rect l="l" t="t" r="r" b="b"/>
            <a:pathLst>
              <a:path w="10012058" h="10257193">
                <a:moveTo>
                  <a:pt x="0" y="0"/>
                </a:moveTo>
                <a:lnTo>
                  <a:pt x="10012057" y="0"/>
                </a:lnTo>
                <a:lnTo>
                  <a:pt x="10012057" y="10257193"/>
                </a:lnTo>
                <a:lnTo>
                  <a:pt x="0" y="10257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3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433991" y="2708507"/>
            <a:ext cx="17425549" cy="4312823"/>
          </a:xfrm>
          <a:custGeom>
            <a:avLst/>
            <a:gdLst/>
            <a:ahLst/>
            <a:cxnLst/>
            <a:rect l="l" t="t" r="r" b="b"/>
            <a:pathLst>
              <a:path w="17425549" h="4312823">
                <a:moveTo>
                  <a:pt x="0" y="0"/>
                </a:moveTo>
                <a:lnTo>
                  <a:pt x="17425548" y="0"/>
                </a:lnTo>
                <a:lnTo>
                  <a:pt x="17425548" y="4312823"/>
                </a:lnTo>
                <a:lnTo>
                  <a:pt x="0" y="431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1028700" y="8600836"/>
            <a:ext cx="775315" cy="1029179"/>
          </a:xfrm>
          <a:custGeom>
            <a:avLst/>
            <a:gdLst/>
            <a:ahLst/>
            <a:cxnLst/>
            <a:rect l="l" t="t" r="r" b="b"/>
            <a:pathLst>
              <a:path w="775315" h="1029179">
                <a:moveTo>
                  <a:pt x="0" y="0"/>
                </a:moveTo>
                <a:lnTo>
                  <a:pt x="775315" y="0"/>
                </a:lnTo>
                <a:lnTo>
                  <a:pt x="775315" y="1029178"/>
                </a:lnTo>
                <a:lnTo>
                  <a:pt x="0" y="102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7483" y="912495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Seleção de Veículo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4" name="TextBox 4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5653" y="-1949519"/>
            <a:ext cx="11037082" cy="9150744"/>
          </a:xfrm>
          <a:custGeom>
            <a:avLst/>
            <a:gdLst/>
            <a:ahLst/>
            <a:cxnLst/>
            <a:rect l="l" t="t" r="r" b="b"/>
            <a:pathLst>
              <a:path w="11037082" h="9150744">
                <a:moveTo>
                  <a:pt x="0" y="0"/>
                </a:moveTo>
                <a:lnTo>
                  <a:pt x="11037081" y="0"/>
                </a:lnTo>
                <a:lnTo>
                  <a:pt x="11037081" y="9150744"/>
                </a:lnTo>
                <a:lnTo>
                  <a:pt x="0" y="915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03247" y="2071338"/>
            <a:ext cx="17681505" cy="6144323"/>
          </a:xfrm>
          <a:custGeom>
            <a:avLst/>
            <a:gdLst/>
            <a:ahLst/>
            <a:cxnLst/>
            <a:rect l="l" t="t" r="r" b="b"/>
            <a:pathLst>
              <a:path w="17681505" h="6144323">
                <a:moveTo>
                  <a:pt x="0" y="0"/>
                </a:moveTo>
                <a:lnTo>
                  <a:pt x="17681506" y="0"/>
                </a:lnTo>
                <a:lnTo>
                  <a:pt x="17681506" y="6144324"/>
                </a:lnTo>
                <a:lnTo>
                  <a:pt x="0" y="614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5" name="TextBox 5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7483" y="9124950"/>
            <a:ext cx="712685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 de Diagnóstico </a:t>
            </a:r>
          </a:p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 Módulos de Explicação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8600836"/>
            <a:ext cx="775315" cy="1029179"/>
          </a:xfrm>
          <a:custGeom>
            <a:avLst/>
            <a:gdLst/>
            <a:ahLst/>
            <a:cxnLst/>
            <a:rect l="l" t="t" r="r" b="b"/>
            <a:pathLst>
              <a:path w="775315" h="1029179">
                <a:moveTo>
                  <a:pt x="0" y="0"/>
                </a:moveTo>
                <a:lnTo>
                  <a:pt x="775315" y="0"/>
                </a:lnTo>
                <a:lnTo>
                  <a:pt x="775315" y="1029178"/>
                </a:lnTo>
                <a:lnTo>
                  <a:pt x="0" y="1029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Custom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IBM Plex Sans Bold</vt:lpstr>
      <vt:lpstr>Arial</vt:lpstr>
      <vt:lpstr>IBM Plex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 Técnica</dc:title>
  <cp:lastModifiedBy>Carla Henriques (1240144)</cp:lastModifiedBy>
  <cp:revision>2</cp:revision>
  <dcterms:created xsi:type="dcterms:W3CDTF">2006-08-16T00:00:00Z</dcterms:created>
  <dcterms:modified xsi:type="dcterms:W3CDTF">2024-11-01T23:52:01Z</dcterms:modified>
  <dc:identifier>DAGVRgExPIQ</dc:identifier>
</cp:coreProperties>
</file>